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9" d="100"/>
          <a:sy n="89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45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3777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779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67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26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24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3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7950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3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0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02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07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35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31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WQxUoHtoVo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xmlns="" val="279804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9753600" cy="68580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 smtClean="0"/>
              <a:t>Вежбе загревања: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2590800"/>
            <a:ext cx="5715000" cy="1066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https://www.youtube.com/watch?v=LWQxUoHtoVo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23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65126"/>
            <a:ext cx="9067800" cy="777874"/>
          </a:xfrm>
        </p:spPr>
        <p:txBody>
          <a:bodyPr/>
          <a:lstStyle/>
          <a:p>
            <a:r>
              <a:rPr lang="sr-Cyrl-RS" dirty="0" smtClean="0"/>
              <a:t>Прескакање преко препрека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89154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Потребно је:</a:t>
            </a:r>
          </a:p>
          <a:p>
            <a:r>
              <a:rPr lang="sr-Cyrl-RS" dirty="0" smtClean="0"/>
              <a:t>Кутије за </a:t>
            </a:r>
            <a:r>
              <a:rPr lang="sr-Cyrl-RS" dirty="0" smtClean="0"/>
              <a:t>ципеле</a:t>
            </a:r>
            <a:r>
              <a:rPr lang="sr-Cyrl-RS" dirty="0" smtClean="0"/>
              <a:t>, књиге или нешто слично</a:t>
            </a:r>
          </a:p>
          <a:p>
            <a:r>
              <a:rPr lang="sr-Cyrl-RS" dirty="0" smtClean="0"/>
              <a:t>Вијача, ластиш, канап или вуница</a:t>
            </a:r>
          </a:p>
          <a:p>
            <a:pPr marL="0" indent="0">
              <a:buNone/>
            </a:pPr>
            <a:endParaRPr lang="sr-Cyrl-RS" dirty="0" smtClean="0"/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Одреди старт одакле ћеш кренути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Постави кутију испред себе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Од ластиша направи правоугаоник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На крају постави две кутије једну на другу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710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9829800" cy="4693920"/>
          </a:xfrm>
        </p:spPr>
        <p:txBody>
          <a:bodyPr/>
          <a:lstStyle/>
          <a:p>
            <a:r>
              <a:rPr lang="sr-Cyrl-RS" dirty="0" smtClean="0"/>
              <a:t>Твој задатак је да из стојећег положаја станеш на старт. Прво прескочи прву кутију и стани испред правоугаоника који си направио од ластиша или нечег сличног. Прво прескачеш правоугаоник преко његових дужих страница, а затим се вратиш и прескочиш преко краћих страница. Последњи задатак је да прескочиш две кутије. Измери време за које си то урадио и јави учитељици.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6490" y="2966319"/>
            <a:ext cx="2743200" cy="22288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38200" y="3928620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8200" y="3386428"/>
            <a:ext cx="81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старт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22004" y="2196552"/>
            <a:ext cx="115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прескочи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38264" y="2619058"/>
            <a:ext cx="1371600" cy="24135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117977" y="2249726"/>
            <a:ext cx="0" cy="3505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78197" y="3793323"/>
            <a:ext cx="243840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5400000">
            <a:off x="6012921" y="3176194"/>
            <a:ext cx="63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скок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35182" y="3755760"/>
            <a:ext cx="63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скок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9869" y="3914679"/>
            <a:ext cx="2004646" cy="1628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6384" y="2727302"/>
            <a:ext cx="2004646" cy="16287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974011" y="2249726"/>
            <a:ext cx="115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прескочи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2013665" y="2639097"/>
            <a:ext cx="2924991" cy="902593"/>
          </a:xfrm>
          <a:custGeom>
            <a:avLst/>
            <a:gdLst>
              <a:gd name="connsiteX0" fmla="*/ 46955 w 2924991"/>
              <a:gd name="connsiteY0" fmla="*/ 902593 h 902593"/>
              <a:gd name="connsiteX1" fmla="*/ 278774 w 2924991"/>
              <a:gd name="connsiteY1" fmla="*/ 129861 h 902593"/>
              <a:gd name="connsiteX2" fmla="*/ 2171969 w 2924991"/>
              <a:gd name="connsiteY2" fmla="*/ 52588 h 902593"/>
              <a:gd name="connsiteX3" fmla="*/ 2854549 w 2924991"/>
              <a:gd name="connsiteY3" fmla="*/ 670773 h 902593"/>
              <a:gd name="connsiteX4" fmla="*/ 2906065 w 2924991"/>
              <a:gd name="connsiteY4" fmla="*/ 516227 h 902593"/>
              <a:gd name="connsiteX5" fmla="*/ 2880307 w 2924991"/>
              <a:gd name="connsiteY5" fmla="*/ 670773 h 902593"/>
              <a:gd name="connsiteX6" fmla="*/ 2661366 w 2924991"/>
              <a:gd name="connsiteY6" fmla="*/ 683652 h 902593"/>
              <a:gd name="connsiteX7" fmla="*/ 2661366 w 2924991"/>
              <a:gd name="connsiteY7" fmla="*/ 683652 h 90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4991" h="902593">
                <a:moveTo>
                  <a:pt x="46955" y="902593"/>
                </a:moveTo>
                <a:cubicBezTo>
                  <a:pt x="-14220" y="587060"/>
                  <a:pt x="-75395" y="271528"/>
                  <a:pt x="278774" y="129861"/>
                </a:cubicBezTo>
                <a:cubicBezTo>
                  <a:pt x="632943" y="-11807"/>
                  <a:pt x="1742673" y="-37564"/>
                  <a:pt x="2171969" y="52588"/>
                </a:cubicBezTo>
                <a:cubicBezTo>
                  <a:pt x="2601265" y="142740"/>
                  <a:pt x="2732200" y="593500"/>
                  <a:pt x="2854549" y="670773"/>
                </a:cubicBezTo>
                <a:cubicBezTo>
                  <a:pt x="2976898" y="748046"/>
                  <a:pt x="2901772" y="516227"/>
                  <a:pt x="2906065" y="516227"/>
                </a:cubicBezTo>
                <a:cubicBezTo>
                  <a:pt x="2910358" y="516227"/>
                  <a:pt x="2921090" y="642869"/>
                  <a:pt x="2880307" y="670773"/>
                </a:cubicBezTo>
                <a:cubicBezTo>
                  <a:pt x="2839524" y="698677"/>
                  <a:pt x="2661366" y="683652"/>
                  <a:pt x="2661366" y="683652"/>
                </a:cubicBezTo>
                <a:lnTo>
                  <a:pt x="2661366" y="6836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242617" y="2672296"/>
            <a:ext cx="2924991" cy="902593"/>
          </a:xfrm>
          <a:custGeom>
            <a:avLst/>
            <a:gdLst>
              <a:gd name="connsiteX0" fmla="*/ 46955 w 2924991"/>
              <a:gd name="connsiteY0" fmla="*/ 902593 h 902593"/>
              <a:gd name="connsiteX1" fmla="*/ 278774 w 2924991"/>
              <a:gd name="connsiteY1" fmla="*/ 129861 h 902593"/>
              <a:gd name="connsiteX2" fmla="*/ 2171969 w 2924991"/>
              <a:gd name="connsiteY2" fmla="*/ 52588 h 902593"/>
              <a:gd name="connsiteX3" fmla="*/ 2854549 w 2924991"/>
              <a:gd name="connsiteY3" fmla="*/ 670773 h 902593"/>
              <a:gd name="connsiteX4" fmla="*/ 2906065 w 2924991"/>
              <a:gd name="connsiteY4" fmla="*/ 516227 h 902593"/>
              <a:gd name="connsiteX5" fmla="*/ 2880307 w 2924991"/>
              <a:gd name="connsiteY5" fmla="*/ 670773 h 902593"/>
              <a:gd name="connsiteX6" fmla="*/ 2661366 w 2924991"/>
              <a:gd name="connsiteY6" fmla="*/ 683652 h 902593"/>
              <a:gd name="connsiteX7" fmla="*/ 2661366 w 2924991"/>
              <a:gd name="connsiteY7" fmla="*/ 683652 h 90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4991" h="902593">
                <a:moveTo>
                  <a:pt x="46955" y="902593"/>
                </a:moveTo>
                <a:cubicBezTo>
                  <a:pt x="-14220" y="587060"/>
                  <a:pt x="-75395" y="271528"/>
                  <a:pt x="278774" y="129861"/>
                </a:cubicBezTo>
                <a:cubicBezTo>
                  <a:pt x="632943" y="-11807"/>
                  <a:pt x="1742673" y="-37564"/>
                  <a:pt x="2171969" y="52588"/>
                </a:cubicBezTo>
                <a:cubicBezTo>
                  <a:pt x="2601265" y="142740"/>
                  <a:pt x="2732200" y="593500"/>
                  <a:pt x="2854549" y="670773"/>
                </a:cubicBezTo>
                <a:cubicBezTo>
                  <a:pt x="2976898" y="748046"/>
                  <a:pt x="2901772" y="516227"/>
                  <a:pt x="2906065" y="516227"/>
                </a:cubicBezTo>
                <a:cubicBezTo>
                  <a:pt x="2910358" y="516227"/>
                  <a:pt x="2921090" y="642869"/>
                  <a:pt x="2880307" y="670773"/>
                </a:cubicBezTo>
                <a:cubicBezTo>
                  <a:pt x="2839524" y="698677"/>
                  <a:pt x="2661366" y="683652"/>
                  <a:pt x="2661366" y="683652"/>
                </a:cubicBezTo>
                <a:lnTo>
                  <a:pt x="2661366" y="6836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229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512</TotalTime>
  <Words>123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Children Friends 16x9</vt:lpstr>
      <vt:lpstr>Физичко васпитање</vt:lpstr>
      <vt:lpstr>Вежбе загревања:</vt:lpstr>
      <vt:lpstr>Прескакање преко препрека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lastModifiedBy>Korisnik</cp:lastModifiedBy>
  <cp:revision>48</cp:revision>
  <dcterms:created xsi:type="dcterms:W3CDTF">2020-04-21T17:04:18Z</dcterms:created>
  <dcterms:modified xsi:type="dcterms:W3CDTF">2020-05-25T17:29:48Z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